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26" dt="2021-07-29T14:03:45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66" d="100"/>
          <a:sy n="66" d="100"/>
        </p:scale>
        <p:origin x="110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modSld">
      <pc:chgData name="Sam Min" userId="2c486e0831a7b967" providerId="LiveId" clId="{12598801-6509-4E3E-8501-C5BE07F012F9}" dt="2021-07-29T14:12:56.709" v="167" actId="1076"/>
      <pc:docMkLst>
        <pc:docMk/>
      </pc:docMkLst>
      <pc:sldChg chg="addSp modSp mod">
        <pc:chgData name="Sam Min" userId="2c486e0831a7b967" providerId="LiveId" clId="{12598801-6509-4E3E-8501-C5BE07F012F9}" dt="2021-07-10T21:47:36.259" v="3" actId="164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12:56.709" v="167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grpChg chg="add mod">
          <ac:chgData name="Sam Min" userId="2c486e0831a7b967" providerId="LiveId" clId="{12598801-6509-4E3E-8501-C5BE07F012F9}" dt="2021-07-29T14:12:56.709" v="167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</pc:sldChg>
      <pc:sldChg chg="addSp delSp modSp mod">
        <pc:chgData name="Sam Min" userId="2c486e0831a7b967" providerId="LiveId" clId="{12598801-6509-4E3E-8501-C5BE07F012F9}" dt="2021-07-29T14:02:31.682" v="148" actId="1076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mod">
          <ac:chgData name="Sam Min" userId="2c486e0831a7b967" providerId="LiveId" clId="{12598801-6509-4E3E-8501-C5BE07F012F9}" dt="2021-07-29T14:02:31.682" v="148" actId="1076"/>
          <ac:grpSpMkLst>
            <pc:docMk/>
            <pc:sldMk cId="595393927" sldId="265"/>
            <ac:grpSpMk id="13" creationId="{7275B624-934B-45AB-8E85-32111831A5D7}"/>
          </ac:grpSpMkLst>
        </pc:grp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mod">
        <pc:chgData name="Sam Min" userId="2c486e0831a7b967" providerId="LiveId" clId="{12598801-6509-4E3E-8501-C5BE07F012F9}" dt="2021-07-29T14:03:45.350" v="165" actId="164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modSp mod">
        <pc:chgData name="Sam Min" userId="2c486e0831a7b967" providerId="LiveId" clId="{12598801-6509-4E3E-8501-C5BE07F012F9}" dt="2021-07-29T14:02:42.010" v="149" actId="1076"/>
        <pc:sldMkLst>
          <pc:docMk/>
          <pc:sldMk cId="1220929282" sldId="267"/>
        </pc:sldMkLst>
        <pc:spChg chg="add mod">
          <ac:chgData name="Sam Min" userId="2c486e0831a7b967" providerId="LiveId" clId="{12598801-6509-4E3E-8501-C5BE07F012F9}" dt="2021-07-26T02:45:39.058" v="93" actId="403"/>
          <ac:spMkLst>
            <pc:docMk/>
            <pc:sldMk cId="1220929282" sldId="267"/>
            <ac:spMk id="7" creationId="{6AB132B1-F3D6-4FF5-B83A-BB65D174C05B}"/>
          </ac:spMkLst>
        </pc:spChg>
        <pc:grpChg chg="add mod">
          <ac:chgData name="Sam Min" userId="2c486e0831a7b967" providerId="LiveId" clId="{12598801-6509-4E3E-8501-C5BE07F012F9}" dt="2021-07-29T14:02:42.010" v="149" actId="1076"/>
          <ac:grpSpMkLst>
            <pc:docMk/>
            <pc:sldMk cId="1220929282" sldId="267"/>
            <ac:grpSpMk id="2" creationId="{1D4A9E3E-0932-4DC4-9B72-CD7D8865AFB8}"/>
          </ac:grpSpMkLst>
        </pc:grpChg>
        <pc:grpChg chg="mod">
          <ac:chgData name="Sam Min" userId="2c486e0831a7b967" providerId="LiveId" clId="{12598801-6509-4E3E-8501-C5BE07F012F9}" dt="2021-07-26T02:40:55.234" v="81" actId="164"/>
          <ac:grpSpMkLst>
            <pc:docMk/>
            <pc:sldMk cId="1220929282" sldId="267"/>
            <ac:grpSpMk id="15" creationId="{968BABDC-8398-47B8-8FBD-69627D3263E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8EE916-B9F9-46CC-88C7-2BBE30B24F55}"/>
              </a:ext>
            </a:extLst>
          </p:cNvPr>
          <p:cNvGrpSpPr/>
          <p:nvPr/>
        </p:nvGrpSpPr>
        <p:grpSpPr>
          <a:xfrm>
            <a:off x="3687309" y="347770"/>
            <a:ext cx="5233256" cy="6398779"/>
            <a:chOff x="3687309" y="347770"/>
            <a:chExt cx="5233256" cy="6398779"/>
          </a:xfrm>
        </p:grpSpPr>
        <p:pic>
          <p:nvPicPr>
            <p:cNvPr id="7" name="Picture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EE904D5C-5644-42BD-986D-538F5B70D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687309" y="1155700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7DBB8D4-356A-41A2-8E95-757861385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770992" y="5006975"/>
              <a:ext cx="5067865" cy="17395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31032-730F-484C-AC1A-1FF1E8CCF67A}"/>
                </a:ext>
              </a:extLst>
            </p:cNvPr>
            <p:cNvSpPr txBox="1"/>
            <p:nvPr/>
          </p:nvSpPr>
          <p:spPr>
            <a:xfrm>
              <a:off x="5294048" y="347770"/>
              <a:ext cx="20197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7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4A9E3E-0932-4DC4-9B72-CD7D8865AFB8}"/>
              </a:ext>
            </a:extLst>
          </p:cNvPr>
          <p:cNvGrpSpPr/>
          <p:nvPr/>
        </p:nvGrpSpPr>
        <p:grpSpPr>
          <a:xfrm>
            <a:off x="1903713" y="221738"/>
            <a:ext cx="8161867" cy="7188200"/>
            <a:chOff x="1924339" y="221738"/>
            <a:chExt cx="8161867" cy="7188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8BABDC-8398-47B8-8FBD-69627D3263EB}"/>
                </a:ext>
              </a:extLst>
            </p:cNvPr>
            <p:cNvGrpSpPr/>
            <p:nvPr/>
          </p:nvGrpSpPr>
          <p:grpSpPr>
            <a:xfrm>
              <a:off x="1924339" y="221738"/>
              <a:ext cx="8161867" cy="7188200"/>
              <a:chOff x="2607733" y="-846667"/>
              <a:chExt cx="8161867" cy="71882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D30D75-E70C-491E-843A-F6CA3F67F2D1}"/>
                  </a:ext>
                </a:extLst>
              </p:cNvPr>
              <p:cNvGrpSpPr/>
              <p:nvPr/>
            </p:nvGrpSpPr>
            <p:grpSpPr>
              <a:xfrm>
                <a:off x="3492499" y="-88387"/>
                <a:ext cx="6421968" cy="5767403"/>
                <a:chOff x="3492499" y="-88387"/>
                <a:chExt cx="6421968" cy="5767403"/>
              </a:xfrm>
            </p:grpSpPr>
            <p:pic>
              <p:nvPicPr>
                <p:cNvPr id="11" name="Picture 10" descr="A person working on a car engin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E515AB-6EE0-46C0-ACA2-5FB250C82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62" r="33290"/>
                <a:stretch/>
              </p:blipFill>
              <p:spPr>
                <a:xfrm>
                  <a:off x="3492500" y="-1"/>
                  <a:ext cx="6421967" cy="567901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2336A40-AFC9-4DAC-B506-E72EAE25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469"/>
                <a:stretch/>
              </p:blipFill>
              <p:spPr>
                <a:xfrm>
                  <a:off x="3492499" y="-88387"/>
                  <a:ext cx="6421967" cy="3517387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3A50FD-D467-44E0-861A-B04873004EE0}"/>
                  </a:ext>
                </a:extLst>
              </p:cNvPr>
              <p:cNvSpPr/>
              <p:nvPr/>
            </p:nvSpPr>
            <p:spPr>
              <a:xfrm>
                <a:off x="2607733" y="-846667"/>
                <a:ext cx="8161867" cy="718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4685167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186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275B624-934B-45AB-8E85-32111831A5D7}"/>
              </a:ext>
            </a:extLst>
          </p:cNvPr>
          <p:cNvGrpSpPr/>
          <p:nvPr/>
        </p:nvGrpSpPr>
        <p:grpSpPr>
          <a:xfrm>
            <a:off x="3052280" y="474388"/>
            <a:ext cx="5472283" cy="5589527"/>
            <a:chOff x="5781730" y="226881"/>
            <a:chExt cx="5472283" cy="55895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362BB-810F-4A49-84CE-7ED8AFAD1971}"/>
                </a:ext>
              </a:extLst>
            </p:cNvPr>
            <p:cNvSpPr/>
            <p:nvPr/>
          </p:nvSpPr>
          <p:spPr>
            <a:xfrm>
              <a:off x="5781730" y="226881"/>
              <a:ext cx="5472283" cy="55895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972DC72F-A1F9-41B5-BA02-012EF35F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2" y="791607"/>
              <a:ext cx="4435822" cy="44358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305017-1178-4C9E-805C-EA713129A10D}"/>
                </a:ext>
              </a:extLst>
            </p:cNvPr>
            <p:cNvSpPr txBox="1"/>
            <p:nvPr/>
          </p:nvSpPr>
          <p:spPr>
            <a:xfrm>
              <a:off x="7068376" y="347765"/>
              <a:ext cx="2898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2021-07-29T14:13:26Z</dcterms:modified>
</cp:coreProperties>
</file>